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4530" y="5676534"/>
            <a:ext cx="3774755" cy="3774755"/>
            <a:chOff x="1202453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453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762" y="2948808"/>
            <a:ext cx="4350003" cy="4350003"/>
            <a:chOff x="9504762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4762" y="2948808"/>
              <a:ext cx="4350003" cy="4350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434" y="4339131"/>
            <a:ext cx="15663505" cy="21429"/>
            <a:chOff x="938434" y="4339131"/>
            <a:chExt cx="15663505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34" y="4339131"/>
              <a:ext cx="15663505" cy="2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242" y="2307697"/>
            <a:ext cx="7914269" cy="1967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9840" y="8824803"/>
            <a:ext cx="4292760" cy="1028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26606" y="2672652"/>
            <a:ext cx="9093741" cy="7263959"/>
            <a:chOff x="4626606" y="2672652"/>
            <a:chExt cx="9093741" cy="7263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6606" y="2672652"/>
              <a:ext cx="9093741" cy="72639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037" y="285932"/>
            <a:ext cx="8125267" cy="16952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808" y="1749851"/>
            <a:ext cx="4835701" cy="1146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401877" y="-1647025"/>
            <a:ext cx="27299007" cy="15084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037" y="285932"/>
            <a:ext cx="4492257" cy="16952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58670" y="5641177"/>
            <a:ext cx="9593740" cy="35714"/>
            <a:chOff x="4558670" y="5641177"/>
            <a:chExt cx="959374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8670" y="5641177"/>
              <a:ext cx="9593740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9628" y="3728802"/>
            <a:ext cx="9123417" cy="27237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5986" y="9555779"/>
            <a:ext cx="8897655" cy="6828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381" y="2122246"/>
            <a:ext cx="7038676" cy="3414283"/>
            <a:chOff x="1352381" y="2122246"/>
            <a:chExt cx="7038676" cy="34142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381" y="2122246"/>
              <a:ext cx="7038676" cy="3414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2381" y="2149091"/>
            <a:ext cx="8057142" cy="3384242"/>
            <a:chOff x="8952381" y="2149091"/>
            <a:chExt cx="8057142" cy="3384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2381" y="2149091"/>
              <a:ext cx="8057142" cy="3384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381" y="6077273"/>
            <a:ext cx="7038676" cy="3827489"/>
            <a:chOff x="1352381" y="6077273"/>
            <a:chExt cx="7038676" cy="38274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381" y="6077273"/>
              <a:ext cx="7038676" cy="38274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6953" y="6934987"/>
            <a:ext cx="8202844" cy="1678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285" y="2084806"/>
            <a:ext cx="7113536" cy="3472841"/>
            <a:chOff x="986285" y="2084806"/>
            <a:chExt cx="7113536" cy="34728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285" y="2084806"/>
              <a:ext cx="7113536" cy="3472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094" y="5917288"/>
            <a:ext cx="7089726" cy="3799896"/>
            <a:chOff x="1010094" y="5917288"/>
            <a:chExt cx="7089726" cy="37998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094" y="5917288"/>
              <a:ext cx="7089726" cy="37998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4583" y="2084806"/>
            <a:ext cx="8623988" cy="3472841"/>
            <a:chOff x="8504583" y="2084806"/>
            <a:chExt cx="8623988" cy="34728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4583" y="2084806"/>
              <a:ext cx="8623988" cy="3472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4583" y="5917288"/>
            <a:ext cx="8623988" cy="3799896"/>
            <a:chOff x="8504583" y="5917288"/>
            <a:chExt cx="8623988" cy="3799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4583" y="5917288"/>
              <a:ext cx="8623988" cy="37998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128" y="3484289"/>
            <a:ext cx="8522730" cy="4252148"/>
            <a:chOff x="620128" y="3484289"/>
            <a:chExt cx="8522730" cy="4252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128" y="3484289"/>
              <a:ext cx="8522730" cy="4252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3489" y="3484289"/>
            <a:ext cx="7602701" cy="4252148"/>
            <a:chOff x="10073489" y="3484289"/>
            <a:chExt cx="7602701" cy="4252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3489" y="3484289"/>
              <a:ext cx="7602701" cy="4252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573" y="1946954"/>
            <a:ext cx="10872300" cy="15808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335" y="8332373"/>
            <a:ext cx="16165462" cy="15808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9098" y="2149284"/>
            <a:ext cx="7463282" cy="3484987"/>
            <a:chOff x="9689098" y="2149284"/>
            <a:chExt cx="7463282" cy="3484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9098" y="2149284"/>
              <a:ext cx="7463282" cy="3484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810" y="2196903"/>
            <a:ext cx="8014048" cy="3437368"/>
            <a:chOff x="1128810" y="2196903"/>
            <a:chExt cx="8014048" cy="34373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810" y="2196903"/>
              <a:ext cx="8014048" cy="3437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924" y="6836905"/>
            <a:ext cx="16881103" cy="35714"/>
            <a:chOff x="699924" y="6836905"/>
            <a:chExt cx="16881103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924" y="6836905"/>
              <a:ext cx="1688110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09" y="7778923"/>
            <a:ext cx="1979805" cy="1108157"/>
            <a:chOff x="414209" y="7778923"/>
            <a:chExt cx="1979805" cy="11081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209" y="7778923"/>
              <a:ext cx="1979805" cy="11081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513" y="285932"/>
            <a:ext cx="3939000" cy="16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832" y="5916833"/>
            <a:ext cx="16934020" cy="10726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0990" y="6982542"/>
            <a:ext cx="15278498" cy="32640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381" y="2125282"/>
            <a:ext cx="7038676" cy="3370736"/>
            <a:chOff x="1352381" y="2125282"/>
            <a:chExt cx="7038676" cy="3370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381" y="2125282"/>
              <a:ext cx="7038676" cy="3370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9629" y="2125282"/>
            <a:ext cx="8070847" cy="3370736"/>
            <a:chOff x="8819629" y="2125282"/>
            <a:chExt cx="8070847" cy="3370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9629" y="2125282"/>
              <a:ext cx="8070847" cy="3370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381" y="5878973"/>
            <a:ext cx="7038676" cy="3535313"/>
            <a:chOff x="1352381" y="5878973"/>
            <a:chExt cx="7038676" cy="35353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381" y="5878973"/>
              <a:ext cx="7038676" cy="35353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037" y="285932"/>
            <a:ext cx="3732752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7430" y="6889687"/>
            <a:ext cx="6733795" cy="1756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1971939"/>
            <a:ext cx="8393550" cy="4118362"/>
            <a:chOff x="768138" y="1971939"/>
            <a:chExt cx="8393550" cy="4118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1971939"/>
              <a:ext cx="8393550" cy="4118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5714" y="1971939"/>
            <a:ext cx="8483956" cy="4118362"/>
            <a:chOff x="9285714" y="1971939"/>
            <a:chExt cx="8483956" cy="4118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714" y="1971939"/>
              <a:ext cx="8483956" cy="4118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6437625"/>
            <a:ext cx="7708052" cy="3496663"/>
            <a:chOff x="768138" y="6437625"/>
            <a:chExt cx="7708052" cy="3496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138" y="6437625"/>
              <a:ext cx="7708052" cy="3496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1899" y="7355185"/>
            <a:ext cx="8547629" cy="35714"/>
            <a:chOff x="8961899" y="7355185"/>
            <a:chExt cx="8547629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1899" y="7355185"/>
              <a:ext cx="8547629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2037" y="285932"/>
            <a:ext cx="3732752" cy="16952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9811" y="6492198"/>
            <a:ext cx="8594214" cy="11818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54735" y="8073403"/>
            <a:ext cx="9814984" cy="14162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2164417"/>
            <a:ext cx="7622919" cy="3412816"/>
            <a:chOff x="768138" y="2164417"/>
            <a:chExt cx="7622919" cy="3412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2164417"/>
              <a:ext cx="7622919" cy="3412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3" y="2164417"/>
            <a:ext cx="7631749" cy="3412816"/>
            <a:chOff x="8857143" y="2164417"/>
            <a:chExt cx="7631749" cy="3412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3" y="2164417"/>
              <a:ext cx="7631749" cy="3412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5934146"/>
            <a:ext cx="7622919" cy="3480140"/>
            <a:chOff x="768138" y="5934146"/>
            <a:chExt cx="7622919" cy="3480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138" y="5934146"/>
              <a:ext cx="7622919" cy="34801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65686" y="6794449"/>
            <a:ext cx="6061481" cy="1756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61905" y="-3196473"/>
            <a:ext cx="24114286" cy="16034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86934" y="4973542"/>
            <a:ext cx="2779507" cy="7367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93180" y="-772356"/>
            <a:ext cx="4237943" cy="7407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1438" y="982813"/>
            <a:ext cx="5229943" cy="7406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962" y="2785864"/>
            <a:ext cx="5229943" cy="7446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6038" y="4517404"/>
            <a:ext cx="4912495" cy="7406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3303" y="9245263"/>
            <a:ext cx="7273417" cy="6828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393" y="7753571"/>
            <a:ext cx="16238165" cy="35714"/>
            <a:chOff x="771393" y="775357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3" y="775357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064" y="1971939"/>
            <a:ext cx="7738366" cy="4118362"/>
            <a:chOff x="1010064" y="1971939"/>
            <a:chExt cx="7738366" cy="4118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064" y="1971939"/>
              <a:ext cx="7738366" cy="4118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1877" y="1971939"/>
            <a:ext cx="8309550" cy="4118362"/>
            <a:chOff x="8961877" y="1971939"/>
            <a:chExt cx="8309550" cy="41183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1877" y="1971939"/>
              <a:ext cx="8309550" cy="41183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0368" y="6318908"/>
            <a:ext cx="14715938" cy="17563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7475" y="8126066"/>
            <a:ext cx="12472489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393" y="7753571"/>
            <a:ext cx="16238165" cy="35714"/>
            <a:chOff x="771393" y="775357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3" y="775357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236" y="2564974"/>
            <a:ext cx="8649239" cy="3268475"/>
            <a:chOff x="241236" y="2564974"/>
            <a:chExt cx="8649239" cy="3268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236" y="2564974"/>
              <a:ext cx="8649239" cy="3268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564974"/>
            <a:ext cx="8047687" cy="3268475"/>
            <a:chOff x="9142857" y="2564974"/>
            <a:chExt cx="8047687" cy="32684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564974"/>
              <a:ext cx="8047687" cy="3268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037" y="285932"/>
            <a:ext cx="3596438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2945" y="6626115"/>
            <a:ext cx="13261471" cy="11818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052" y="8126066"/>
            <a:ext cx="16607155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2108571"/>
            <a:ext cx="7622919" cy="3468661"/>
            <a:chOff x="768138" y="2108571"/>
            <a:chExt cx="7622919" cy="3468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2108571"/>
              <a:ext cx="7622919" cy="3468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08571"/>
            <a:ext cx="7662452" cy="3468661"/>
            <a:chOff x="9142857" y="2108571"/>
            <a:chExt cx="7662452" cy="3468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108571"/>
              <a:ext cx="7662452" cy="3468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5860574"/>
            <a:ext cx="7622919" cy="3884526"/>
            <a:chOff x="768138" y="5860574"/>
            <a:chExt cx="7622919" cy="3884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138" y="5860574"/>
              <a:ext cx="7622919" cy="38845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561" y="285932"/>
            <a:ext cx="3664590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9121" y="7074013"/>
            <a:ext cx="7778433" cy="17294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1472" y="2875501"/>
            <a:ext cx="8906285" cy="4347893"/>
            <a:chOff x="601472" y="2875501"/>
            <a:chExt cx="8906285" cy="4347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472" y="2875501"/>
              <a:ext cx="8906285" cy="4347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1132" y="2875501"/>
            <a:ext cx="7931842" cy="4347893"/>
            <a:chOff x="9911132" y="2875501"/>
            <a:chExt cx="7931842" cy="4347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1132" y="2875501"/>
              <a:ext cx="7931842" cy="4347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624" y="285932"/>
            <a:ext cx="366459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3473" y="7352689"/>
            <a:ext cx="9406719" cy="12128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862" y="7967857"/>
            <a:ext cx="16238165" cy="35714"/>
            <a:chOff x="1180862" y="7967857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862" y="7967857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7536" y="2101094"/>
            <a:ext cx="12129578" cy="5557239"/>
            <a:chOff x="3187536" y="2101094"/>
            <a:chExt cx="12129578" cy="55572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7536" y="2101094"/>
              <a:ext cx="12129578" cy="55572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529" y="285932"/>
            <a:ext cx="3664590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2532" y="8483209"/>
            <a:ext cx="14511917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9047" y="2107522"/>
            <a:ext cx="7054599" cy="3469711"/>
            <a:chOff x="1519047" y="2107522"/>
            <a:chExt cx="7054599" cy="34697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047" y="2107522"/>
              <a:ext cx="7054599" cy="34697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83712"/>
            <a:ext cx="7512806" cy="3469711"/>
            <a:chOff x="9142857" y="2083712"/>
            <a:chExt cx="7512806" cy="34697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83712"/>
              <a:ext cx="7512806" cy="3469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9047" y="5875576"/>
            <a:ext cx="7054599" cy="3395852"/>
            <a:chOff x="1519047" y="5875576"/>
            <a:chExt cx="7054599" cy="3395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047" y="5875576"/>
              <a:ext cx="7054599" cy="33958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6" y="285932"/>
            <a:ext cx="3701495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21239" y="6582774"/>
            <a:ext cx="7679033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9091" y="1946929"/>
            <a:ext cx="8269693" cy="4050873"/>
            <a:chOff x="649091" y="1946929"/>
            <a:chExt cx="8269693" cy="4050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091" y="1946929"/>
              <a:ext cx="8269693" cy="4050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946929"/>
            <a:ext cx="8346841" cy="4050873"/>
            <a:chOff x="9142857" y="1946929"/>
            <a:chExt cx="8346841" cy="4050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946929"/>
              <a:ext cx="8346841" cy="4050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091" y="6352815"/>
            <a:ext cx="7528551" cy="3684446"/>
            <a:chOff x="649091" y="6352815"/>
            <a:chExt cx="7528551" cy="3684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091" y="6352815"/>
              <a:ext cx="7528551" cy="36844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623" y="285932"/>
            <a:ext cx="3701495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5071" y="6930499"/>
            <a:ext cx="9798976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862" y="8554431"/>
            <a:ext cx="16238165" cy="35714"/>
            <a:chOff x="1180862" y="8554431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862" y="8554431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51288" y="1893328"/>
            <a:ext cx="9830757" cy="4571793"/>
            <a:chOff x="4251288" y="1893328"/>
            <a:chExt cx="9830757" cy="4571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1288" y="1893328"/>
              <a:ext cx="9830757" cy="45717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005" y="285932"/>
            <a:ext cx="3701495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1157" y="6761873"/>
            <a:ext cx="14715651" cy="19134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5675" y="8625494"/>
            <a:ext cx="14808155" cy="14631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7142" y="2317622"/>
            <a:ext cx="7552814" cy="3503320"/>
            <a:chOff x="1257142" y="2317622"/>
            <a:chExt cx="7552814" cy="35033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142" y="2317622"/>
              <a:ext cx="7552814" cy="35033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7143" y="2341431"/>
            <a:ext cx="7635418" cy="3465981"/>
            <a:chOff x="9357143" y="2341431"/>
            <a:chExt cx="7635418" cy="3465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143" y="2341431"/>
              <a:ext cx="7635418" cy="3465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142" y="6216053"/>
            <a:ext cx="7512916" cy="3305038"/>
            <a:chOff x="1257142" y="6216053"/>
            <a:chExt cx="7512916" cy="33050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7142" y="6216053"/>
              <a:ext cx="7512916" cy="33050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6" y="285932"/>
            <a:ext cx="3717267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6954" y="6877844"/>
            <a:ext cx="8669205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065920"/>
            <a:ext cx="7675445" cy="3797194"/>
            <a:chOff x="9142857" y="2065920"/>
            <a:chExt cx="7675445" cy="3797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065920"/>
              <a:ext cx="7675445" cy="3797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138" y="2103350"/>
            <a:ext cx="7742837" cy="3783574"/>
            <a:chOff x="768138" y="2103350"/>
            <a:chExt cx="7742837" cy="3783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38" y="2103350"/>
              <a:ext cx="7742837" cy="3783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138" y="6300179"/>
            <a:ext cx="7742837" cy="3789716"/>
            <a:chOff x="768138" y="6300179"/>
            <a:chExt cx="7742837" cy="37897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138" y="6300179"/>
              <a:ext cx="7742837" cy="37897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624" y="285932"/>
            <a:ext cx="3717267" cy="1695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89354" y="6930496"/>
            <a:ext cx="9718319" cy="22532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82" y="2440325"/>
            <a:ext cx="2278349" cy="11439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831" y="3399028"/>
            <a:ext cx="15577791" cy="13276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082" y="4680734"/>
            <a:ext cx="1346415" cy="11460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812" y="5544743"/>
            <a:ext cx="11692228" cy="894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558" y="6191448"/>
            <a:ext cx="1301672" cy="1246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0210" y="7235371"/>
            <a:ext cx="16858504" cy="13588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3721" y="8097367"/>
            <a:ext cx="16238165" cy="35714"/>
            <a:chOff x="1323721" y="8097367"/>
            <a:chExt cx="1623816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721" y="8097367"/>
              <a:ext cx="1623816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38490" y="1879129"/>
            <a:ext cx="10909970" cy="4959077"/>
            <a:chOff x="4038490" y="1879129"/>
            <a:chExt cx="10909970" cy="49590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8490" y="1879129"/>
              <a:ext cx="10909970" cy="49590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005" y="285932"/>
            <a:ext cx="3717267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2218" y="6738066"/>
            <a:ext cx="14577298" cy="1463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2142" y="8097004"/>
            <a:ext cx="15997203" cy="19134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6080" y="5676534"/>
            <a:ext cx="3774755" cy="3774755"/>
            <a:chOff x="13196080" y="5676534"/>
            <a:chExt cx="3774755" cy="377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6080" y="5676534"/>
              <a:ext cx="3774755" cy="3774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0" y="0"/>
            <a:ext cx="5087144" cy="3829840"/>
            <a:chOff x="13198570" y="0"/>
            <a:chExt cx="5087144" cy="382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3198570" y="0"/>
              <a:ext cx="5087144" cy="382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6311" y="2948808"/>
            <a:ext cx="4350003" cy="4350003"/>
            <a:chOff x="10676311" y="2948808"/>
            <a:chExt cx="4350003" cy="435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6311" y="2948808"/>
              <a:ext cx="4350003" cy="43500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070" y="3136850"/>
            <a:ext cx="11660674" cy="4368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3938" y="3271578"/>
            <a:ext cx="5499057" cy="5680629"/>
            <a:chOff x="1863938" y="3271578"/>
            <a:chExt cx="5499057" cy="5680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938" y="3271578"/>
              <a:ext cx="5499057" cy="5680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271578"/>
            <a:ext cx="7298288" cy="5383260"/>
            <a:chOff x="9142857" y="3271578"/>
            <a:chExt cx="7298288" cy="5383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3271578"/>
              <a:ext cx="7298288" cy="53832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1035" y="3282089"/>
            <a:ext cx="6954199" cy="6413048"/>
            <a:chOff x="1201035" y="3282089"/>
            <a:chExt cx="6954199" cy="6413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035" y="3282089"/>
              <a:ext cx="6954199" cy="6413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0476" y="3329708"/>
            <a:ext cx="8653588" cy="5800641"/>
            <a:chOff x="8690476" y="3329708"/>
            <a:chExt cx="8653588" cy="5800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476" y="3329708"/>
              <a:ext cx="8653588" cy="58006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5271" y="3349192"/>
            <a:ext cx="6171429" cy="5091793"/>
            <a:chOff x="2455271" y="3349192"/>
            <a:chExt cx="6171429" cy="5091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271" y="3349192"/>
              <a:ext cx="6171429" cy="5091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2824" y="3349192"/>
            <a:ext cx="6171429" cy="5140402"/>
            <a:chOff x="10182824" y="3349192"/>
            <a:chExt cx="6171429" cy="51404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2824" y="3349192"/>
              <a:ext cx="6171429" cy="51404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4321" y="8677041"/>
            <a:ext cx="4384608" cy="9199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8429" y="8677041"/>
            <a:ext cx="3964066" cy="919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9091" y="3517685"/>
            <a:ext cx="7500915" cy="4583893"/>
            <a:chOff x="1149091" y="3517685"/>
            <a:chExt cx="7500915" cy="4583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091" y="3517685"/>
              <a:ext cx="7500915" cy="4583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9202" y="3517685"/>
            <a:ext cx="8284897" cy="4560083"/>
            <a:chOff x="9219202" y="3517685"/>
            <a:chExt cx="8284897" cy="45600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9202" y="3517685"/>
              <a:ext cx="8284897" cy="45600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037" y="285933"/>
            <a:ext cx="5102904" cy="1687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702" y="1967308"/>
            <a:ext cx="5225787" cy="11809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81614" y="8641488"/>
            <a:ext cx="2423637" cy="95997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2538" y="8641488"/>
            <a:ext cx="3207361" cy="959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1603" y="3473534"/>
            <a:ext cx="16594116" cy="35714"/>
            <a:chOff x="691603" y="3473534"/>
            <a:chExt cx="16594116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603" y="3473534"/>
              <a:ext cx="16594116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138" y="8699382"/>
            <a:ext cx="1348385" cy="754732"/>
            <a:chOff x="768138" y="8699382"/>
            <a:chExt cx="1348385" cy="754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138" y="8699382"/>
              <a:ext cx="1348385" cy="7547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561" y="285932"/>
            <a:ext cx="4853267" cy="16952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26" y="2011756"/>
            <a:ext cx="13459510" cy="16936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808" y="4049508"/>
            <a:ext cx="15917844" cy="4360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7480" y="8410403"/>
            <a:ext cx="15433263" cy="15822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138" y="1610980"/>
            <a:ext cx="5291568" cy="20864"/>
            <a:chOff x="768138" y="1610980"/>
            <a:chExt cx="5291568" cy="208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138" y="1610980"/>
              <a:ext cx="5291568" cy="2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3883" y="5551718"/>
            <a:ext cx="1808974" cy="1012537"/>
            <a:chOff x="7333883" y="5551718"/>
            <a:chExt cx="1808974" cy="1012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883" y="5551718"/>
              <a:ext cx="1808974" cy="1012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6674" y="4806348"/>
            <a:ext cx="4938306" cy="4967877"/>
            <a:chOff x="1456674" y="4806348"/>
            <a:chExt cx="4938306" cy="49678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6674" y="4806348"/>
              <a:ext cx="4938306" cy="4967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8714" y="4806348"/>
            <a:ext cx="5159393" cy="4981483"/>
            <a:chOff x="10678714" y="4806348"/>
            <a:chExt cx="5159393" cy="49814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8714" y="4806348"/>
              <a:ext cx="5159393" cy="49814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037" y="285932"/>
            <a:ext cx="8125267" cy="1695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226" y="2011756"/>
            <a:ext cx="6560701" cy="22174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9094" y="4060322"/>
            <a:ext cx="6144930" cy="11460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4099" y="1967308"/>
            <a:ext cx="6579749" cy="22470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6003" y="4015874"/>
            <a:ext cx="8155853" cy="11809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8379" y="9745303"/>
            <a:ext cx="7149741" cy="682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2024-03-04T02:03:54Z</dcterms:created>
  <dcterms:modified xsi:type="dcterms:W3CDTF">2024-03-04T02:03:54Z</dcterms:modified>
</cp:coreProperties>
</file>